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144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12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133600"/>
            <a:ext cx="5829300" cy="237347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741334"/>
            <a:ext cx="4800600" cy="196426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8B63-C89B-4529-AB4D-E56EEFBBE042}" type="datetimeFigureOut">
              <a:rPr lang="pt-PT" smtClean="0"/>
              <a:t>05-12-2012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67CBE-5D8B-40E4-A480-B2B8E95E9A77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8B63-C89B-4529-AB4D-E56EEFBBE042}" type="datetimeFigureOut">
              <a:rPr lang="pt-PT" smtClean="0"/>
              <a:t>05-12-2012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67CBE-5D8B-40E4-A480-B2B8E95E9A77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8B63-C89B-4529-AB4D-E56EEFBBE042}" type="datetimeFigureOut">
              <a:rPr lang="pt-PT" smtClean="0"/>
              <a:t>05-12-2012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67CBE-5D8B-40E4-A480-B2B8E95E9A77}" type="slidenum">
              <a:rPr lang="pt-PT" smtClean="0"/>
              <a:t>‹nº›</a:t>
            </a:fld>
            <a:endParaRPr lang="pt-PT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30401"/>
            <a:ext cx="1543050" cy="5983111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30400"/>
            <a:ext cx="4514850" cy="5983112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8B63-C89B-4529-AB4D-E56EEFBBE042}" type="datetimeFigureOut">
              <a:rPr lang="pt-PT" smtClean="0"/>
              <a:t>05-12-2012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67CBE-5D8B-40E4-A480-B2B8E95E9A77}" type="slidenum">
              <a:rPr lang="pt-PT" smtClean="0"/>
              <a:t>‹nº›</a:t>
            </a:fld>
            <a:endParaRPr lang="pt-P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6315456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5604789"/>
            <a:ext cx="2157322" cy="95203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433720"/>
            <a:ext cx="4158386" cy="113351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6" y="5450083"/>
            <a:ext cx="4100985" cy="103236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7" y="5432233"/>
            <a:ext cx="2481000" cy="86873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411407"/>
            <a:ext cx="6542532" cy="1773165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284747"/>
            <a:ext cx="5829300" cy="2032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1916598"/>
            <a:ext cx="4813301" cy="125306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8B63-C89B-4529-AB4D-E56EEFBBE042}" type="datetimeFigureOut">
              <a:rPr lang="pt-PT" smtClean="0"/>
              <a:t>05-12-2012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67CBE-5D8B-40E4-A480-B2B8E95E9A77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8B63-C89B-4529-AB4D-E56EEFBBE042}" type="datetimeFigureOut">
              <a:rPr lang="pt-PT" smtClean="0"/>
              <a:t>05-12-2012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67CBE-5D8B-40E4-A480-B2B8E95E9A77}" type="slidenum">
              <a:rPr lang="pt-PT" smtClean="0"/>
              <a:t>‹nº›</a:t>
            </a:fld>
            <a:endParaRPr lang="pt-P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572256"/>
            <a:ext cx="2866644" cy="4596384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572256"/>
            <a:ext cx="2866644" cy="4596384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570819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4572001"/>
            <a:ext cx="2865041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570817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572001"/>
            <a:ext cx="2866644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8B63-C89B-4529-AB4D-E56EEFBBE042}" type="datetimeFigureOut">
              <a:rPr lang="pt-PT" smtClean="0"/>
              <a:t>05-12-2012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67CBE-5D8B-40E4-A480-B2B8E95E9A77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8B63-C89B-4529-AB4D-E56EEFBBE042}" type="datetimeFigureOut">
              <a:rPr lang="pt-PT" smtClean="0"/>
              <a:t>05-12-2012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67CBE-5D8B-40E4-A480-B2B8E95E9A77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3165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8B63-C89B-4529-AB4D-E56EEFBBE042}" type="datetimeFigureOut">
              <a:rPr lang="pt-PT" smtClean="0"/>
              <a:t>05-12-2012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67CBE-5D8B-40E4-A480-B2B8E95E9A77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8B63-C89B-4529-AB4D-E56EEFBBE042}" type="datetimeFigureOut">
              <a:rPr lang="pt-PT" smtClean="0"/>
              <a:t>05-12-2012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67CBE-5D8B-40E4-A480-B2B8E95E9A77}" type="slidenum">
              <a:rPr lang="pt-PT" smtClean="0"/>
              <a:t>‹nº›</a:t>
            </a:fld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775201"/>
            <a:ext cx="2514600" cy="2540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048000"/>
            <a:ext cx="2514600" cy="1670304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2" y="2438400"/>
            <a:ext cx="2928057" cy="508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51556"/>
            <a:ext cx="2859484" cy="3239912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3714045"/>
            <a:ext cx="2863850" cy="322862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8B63-C89B-4529-AB4D-E56EEFBBE042}" type="datetimeFigureOut">
              <a:rPr lang="pt-PT" smtClean="0"/>
              <a:t>05-12-2012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67CBE-5D8B-40E4-A480-B2B8E95E9A77}" type="slidenum">
              <a:rPr lang="pt-PT" smtClean="0"/>
              <a:t>‹nº›</a:t>
            </a:fld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828800"/>
            <a:ext cx="2674620" cy="390144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329184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239239"/>
            <a:ext cx="6542532" cy="177316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51104"/>
            <a:ext cx="6172200" cy="167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9898B63-C89B-4529-AB4D-E56EEFBBE042}" type="datetimeFigureOut">
              <a:rPr lang="pt-PT" smtClean="0"/>
              <a:t>05-12-2012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8333552"/>
            <a:ext cx="87137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EB67CBE-5D8B-40E4-A480-B2B8E95E9A77}" type="slidenum">
              <a:rPr lang="pt-PT" smtClean="0"/>
              <a:t>‹nº›</a:t>
            </a:fld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567289"/>
            <a:ext cx="5556250" cy="4600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395536"/>
            <a:ext cx="6858000" cy="1691679"/>
          </a:xfrm>
        </p:spPr>
        <p:txBody>
          <a:bodyPr>
            <a:normAutofit/>
          </a:bodyPr>
          <a:lstStyle/>
          <a:p>
            <a:r>
              <a:rPr lang="pt-PT" dirty="0" smtClean="0"/>
              <a:t> 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0648" y="2195736"/>
            <a:ext cx="6264696" cy="3888432"/>
          </a:xfrm>
        </p:spPr>
        <p:txBody>
          <a:bodyPr>
            <a:normAutofit lnSpcReduction="10000"/>
          </a:bodyPr>
          <a:lstStyle/>
          <a:p>
            <a:r>
              <a:rPr lang="pt-PT" sz="2400" b="1" i="1" dirty="0" smtClean="0"/>
              <a:t>Associação de Respostas Terapêuticas</a:t>
            </a:r>
          </a:p>
          <a:p>
            <a:r>
              <a:rPr lang="pt-PT" sz="2400" b="1" i="1" dirty="0" smtClean="0"/>
              <a:t>“Horta da Nora”</a:t>
            </a:r>
          </a:p>
          <a:p>
            <a:endParaRPr lang="pt-PT" dirty="0" smtClean="0">
              <a:solidFill>
                <a:schemeClr val="bg1"/>
              </a:solidFill>
            </a:endParaRPr>
          </a:p>
          <a:p>
            <a:pPr marL="342900" indent="-342900" algn="just">
              <a:buClr>
                <a:schemeClr val="bg1"/>
              </a:buClr>
              <a:buFont typeface="Wingdings" pitchFamily="2" charset="2"/>
              <a:buChar char="§"/>
            </a:pPr>
            <a:r>
              <a:rPr lang="pt-PT" dirty="0"/>
              <a:t>Fundada em 1999 com o reconhecimento e apoio do IDT, Instituto da Droga e </a:t>
            </a:r>
            <a:r>
              <a:rPr lang="pt-PT" dirty="0" smtClean="0"/>
              <a:t>Toxicodependência;</a:t>
            </a:r>
          </a:p>
          <a:p>
            <a:pPr algn="just">
              <a:buClr>
                <a:schemeClr val="bg1"/>
              </a:buClr>
            </a:pPr>
            <a:endParaRPr lang="pt-PT" dirty="0" smtClean="0">
              <a:solidFill>
                <a:schemeClr val="bg1"/>
              </a:solidFill>
            </a:endParaRPr>
          </a:p>
          <a:p>
            <a:pPr marL="342900" indent="-342900" algn="just">
              <a:buClr>
                <a:schemeClr val="bg1"/>
              </a:buClr>
              <a:buFont typeface="Wingdings" pitchFamily="2" charset="2"/>
              <a:buChar char="§"/>
            </a:pPr>
            <a:r>
              <a:rPr lang="pt-PT" dirty="0" smtClean="0">
                <a:solidFill>
                  <a:schemeClr val="bg1"/>
                </a:solidFill>
              </a:rPr>
              <a:t>É uma associação sem fins lucrativos;</a:t>
            </a:r>
          </a:p>
          <a:p>
            <a:pPr algn="just">
              <a:buClr>
                <a:schemeClr val="bg1"/>
              </a:buClr>
            </a:pPr>
            <a:endParaRPr lang="pt-PT" dirty="0" smtClean="0">
              <a:solidFill>
                <a:schemeClr val="bg1"/>
              </a:solidFill>
            </a:endParaRPr>
          </a:p>
          <a:p>
            <a:pPr marL="342900" indent="-342900" algn="just">
              <a:buClr>
                <a:schemeClr val="bg1"/>
              </a:buClr>
              <a:buFont typeface="Wingdings" pitchFamily="2" charset="2"/>
              <a:buChar char="§"/>
            </a:pPr>
            <a:r>
              <a:rPr lang="pt-PT" dirty="0" smtClean="0">
                <a:solidFill>
                  <a:schemeClr val="bg1"/>
                </a:solidFill>
              </a:rPr>
              <a:t>É especializada no tratamento e reinserção de sujeitos que sofrem de dependências ou comportamentos  de inadaptação  e disfunção social</a:t>
            </a:r>
            <a:r>
              <a:rPr lang="pt-PT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Rectângulo 3"/>
          <p:cNvSpPr/>
          <p:nvPr/>
        </p:nvSpPr>
        <p:spPr>
          <a:xfrm>
            <a:off x="404664" y="475604"/>
            <a:ext cx="612068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80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art</a:t>
            </a:r>
            <a:r>
              <a:rPr lang="pt-PT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pt-PT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Picture 2" descr="http://art.pt/banners_subcanais1/banner(14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6525218"/>
            <a:ext cx="6480720" cy="24302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643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620688" y="3419872"/>
            <a:ext cx="5556250" cy="4248472"/>
          </a:xfrm>
        </p:spPr>
        <p:txBody>
          <a:bodyPr>
            <a:normAutofit/>
          </a:bodyPr>
          <a:lstStyle/>
          <a:p>
            <a:pPr algn="just"/>
            <a:r>
              <a:rPr lang="pt-PT" sz="2000" dirty="0" smtClean="0"/>
              <a:t>Nós, alunos do Curso Profissional de Técnico de Apoio Psicossocial, no dia 29 de </a:t>
            </a:r>
            <a:r>
              <a:rPr lang="pt-PT" sz="2000" dirty="0" err="1" smtClean="0"/>
              <a:t>novembro</a:t>
            </a:r>
            <a:r>
              <a:rPr lang="pt-PT" sz="2000" dirty="0" smtClean="0"/>
              <a:t> de 2012 numa visita de estudo, fomos à ART, em Castro Verde.</a:t>
            </a:r>
          </a:p>
          <a:p>
            <a:pPr algn="just"/>
            <a:r>
              <a:rPr lang="pt-PT" sz="2000" dirty="0" smtClean="0"/>
              <a:t>A visita de estudo consistia em visitar </a:t>
            </a:r>
            <a:r>
              <a:rPr lang="pt-PT" sz="2000" dirty="0"/>
              <a:t>as instalações, contactar com os jovens institucionalizados e conhecer um pouco das suas vivências e trocar impressões com os </a:t>
            </a:r>
            <a:r>
              <a:rPr lang="pt-PT" sz="2000" dirty="0" smtClean="0"/>
              <a:t>educadores.</a:t>
            </a:r>
            <a:r>
              <a:rPr lang="pt-PT" sz="2000" dirty="0"/>
              <a:t> </a:t>
            </a:r>
            <a:endParaRPr lang="pt-PT" sz="2000" dirty="0" smtClean="0"/>
          </a:p>
          <a:p>
            <a:pPr algn="just"/>
            <a:r>
              <a:rPr lang="pt-PT" sz="2000" dirty="0" smtClean="0"/>
              <a:t>Houve </a:t>
            </a:r>
            <a:r>
              <a:rPr lang="pt-PT" sz="2000" dirty="0"/>
              <a:t>momentos para conversar, realizar jogos diversos e fazer uma pequena </a:t>
            </a:r>
            <a:r>
              <a:rPr lang="pt-PT" sz="2000" dirty="0" smtClean="0"/>
              <a:t>atividade </a:t>
            </a:r>
            <a:r>
              <a:rPr lang="pt-PT" sz="2000" dirty="0"/>
              <a:t>de pintura com especiarias</a:t>
            </a:r>
            <a:r>
              <a:rPr lang="pt-PT" sz="2000" dirty="0" smtClean="0"/>
              <a:t>.</a:t>
            </a:r>
          </a:p>
          <a:p>
            <a:pPr marL="0" indent="0" algn="just">
              <a:buNone/>
            </a:pPr>
            <a:endParaRPr lang="pt-PT" sz="20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 nossa visita de estudo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4636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Á</a:t>
            </a:r>
            <a:r>
              <a:rPr lang="pt-PT" dirty="0" smtClean="0"/>
              <a:t>lbum de fotografias</a:t>
            </a:r>
            <a:endParaRPr lang="pt-PT" dirty="0"/>
          </a:p>
        </p:txBody>
      </p:sp>
      <p:pic>
        <p:nvPicPr>
          <p:cNvPr id="1026" name="Picture 2" descr="C:\Users\Ana Carina\Deskto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704" y="3452108"/>
            <a:ext cx="5616624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44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654051" y="3419872"/>
            <a:ext cx="5556250" cy="4748345"/>
          </a:xfrm>
        </p:spPr>
        <p:txBody>
          <a:bodyPr>
            <a:normAutofit lnSpcReduction="10000"/>
          </a:bodyPr>
          <a:lstStyle/>
          <a:p>
            <a:r>
              <a:rPr lang="pt-PT" dirty="0" smtClean="0"/>
              <a:t>A Associação contém:</a:t>
            </a:r>
          </a:p>
          <a:p>
            <a:pPr marL="0" indent="0">
              <a:buNone/>
            </a:pPr>
            <a:endParaRPr lang="pt-PT" dirty="0" smtClean="0"/>
          </a:p>
          <a:p>
            <a:pPr>
              <a:buFont typeface="Wingdings" pitchFamily="2" charset="2"/>
              <a:buChar char="v"/>
            </a:pPr>
            <a:r>
              <a:rPr lang="pt-PT" dirty="0"/>
              <a:t> </a:t>
            </a:r>
            <a:r>
              <a:rPr lang="pt-PT" dirty="0" smtClean="0"/>
              <a:t>30 camas;</a:t>
            </a:r>
          </a:p>
          <a:p>
            <a:pPr>
              <a:buFont typeface="Wingdings" pitchFamily="2" charset="2"/>
              <a:buChar char="v"/>
            </a:pPr>
            <a:r>
              <a:rPr lang="pt-PT" dirty="0" smtClean="0"/>
              <a:t>Um refeitório;</a:t>
            </a:r>
          </a:p>
          <a:p>
            <a:pPr>
              <a:buFont typeface="Wingdings" pitchFamily="2" charset="2"/>
              <a:buChar char="v"/>
            </a:pPr>
            <a:r>
              <a:rPr lang="pt-PT" dirty="0" smtClean="0"/>
              <a:t>Discoteca;</a:t>
            </a:r>
          </a:p>
          <a:p>
            <a:pPr>
              <a:buFont typeface="Wingdings" pitchFamily="2" charset="2"/>
              <a:buChar char="v"/>
            </a:pPr>
            <a:r>
              <a:rPr lang="pt-PT" dirty="0" smtClean="0"/>
              <a:t>Sala de convívio;</a:t>
            </a:r>
          </a:p>
          <a:p>
            <a:pPr>
              <a:buFont typeface="Wingdings" pitchFamily="2" charset="2"/>
              <a:buChar char="v"/>
            </a:pPr>
            <a:r>
              <a:rPr lang="pt-PT" dirty="0" smtClean="0"/>
              <a:t>Hortas – Uma atividade onde os utentes podiam cultivar;</a:t>
            </a:r>
          </a:p>
          <a:p>
            <a:pPr>
              <a:buFont typeface="Wingdings" pitchFamily="2" charset="2"/>
              <a:buChar char="v"/>
            </a:pPr>
            <a:r>
              <a:rPr lang="pt-PT" dirty="0" smtClean="0"/>
              <a:t>Oficina;</a:t>
            </a:r>
          </a:p>
          <a:p>
            <a:pPr>
              <a:buFont typeface="Wingdings" pitchFamily="2" charset="2"/>
              <a:buChar char="v"/>
            </a:pPr>
            <a:r>
              <a:rPr lang="pt-PT" dirty="0" smtClean="0"/>
              <a:t>Nora;</a:t>
            </a:r>
          </a:p>
          <a:p>
            <a:pPr>
              <a:buFont typeface="Wingdings" pitchFamily="2" charset="2"/>
              <a:buChar char="v"/>
            </a:pPr>
            <a:r>
              <a:rPr lang="pt-PT" dirty="0" smtClean="0"/>
              <a:t>Animais de estimação.</a:t>
            </a:r>
          </a:p>
          <a:p>
            <a:pPr marL="0" indent="0">
              <a:buNone/>
            </a:pPr>
            <a:endParaRPr lang="pt-PT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 Associação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2158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Álbum de Fotografias</a:t>
            </a:r>
            <a:endParaRPr lang="pt-PT" dirty="0"/>
          </a:p>
        </p:txBody>
      </p:sp>
      <p:pic>
        <p:nvPicPr>
          <p:cNvPr id="2051" name="Picture 3" descr="C:\Users\Ana Carina\Desktop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12" y="3599384"/>
            <a:ext cx="5544616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475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Adoramos esta visita de estudo, de conhecer a história de cada um deles;</a:t>
            </a:r>
          </a:p>
          <a:p>
            <a:r>
              <a:rPr lang="pt-PT" dirty="0" smtClean="0"/>
              <a:t>Foi importante, para nós, conviver com eles, pois isso permitiu-nos conhecer um mundo diferente do nosso;</a:t>
            </a:r>
          </a:p>
          <a:p>
            <a:r>
              <a:rPr lang="pt-PT" dirty="0" smtClean="0"/>
              <a:t>Alguns deles estão lá pela 2ª vez, outros, emocionaram-se a contar a sua história.</a:t>
            </a:r>
          </a:p>
          <a:p>
            <a:r>
              <a:rPr lang="pt-PT" dirty="0" smtClean="0"/>
              <a:t>Um dia queremos voltar lá.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 Nossa Apreciação 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4077072" y="7632340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accent5">
                    <a:lumMod val="50000"/>
                  </a:schemeClr>
                </a:solidFill>
              </a:rPr>
              <a:t>Artigo escrito por: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PT" b="1" dirty="0" smtClean="0">
                <a:solidFill>
                  <a:schemeClr val="accent5">
                    <a:lumMod val="50000"/>
                  </a:schemeClr>
                </a:solidFill>
              </a:rPr>
              <a:t>Alexandre Pereira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PT" b="1" dirty="0" smtClean="0">
                <a:solidFill>
                  <a:schemeClr val="accent5">
                    <a:lumMod val="50000"/>
                  </a:schemeClr>
                </a:solidFill>
              </a:rPr>
              <a:t>Ana </a:t>
            </a:r>
            <a:r>
              <a:rPr lang="pt-PT" b="1" dirty="0" smtClean="0">
                <a:solidFill>
                  <a:schemeClr val="accent5">
                    <a:lumMod val="50000"/>
                  </a:schemeClr>
                </a:solidFill>
              </a:rPr>
              <a:t>Carrilho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PT" b="1" dirty="0" smtClean="0">
                <a:solidFill>
                  <a:schemeClr val="accent5">
                    <a:lumMod val="50000"/>
                  </a:schemeClr>
                </a:solidFill>
              </a:rPr>
              <a:t>11º B</a:t>
            </a:r>
            <a:r>
              <a:rPr lang="pt-PT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pt-PT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Sorriso 4"/>
          <p:cNvSpPr/>
          <p:nvPr/>
        </p:nvSpPr>
        <p:spPr>
          <a:xfrm>
            <a:off x="764704" y="8094005"/>
            <a:ext cx="504056" cy="504056"/>
          </a:xfrm>
          <a:prstGeom prst="smileyFac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775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54</TotalTime>
  <Words>235</Words>
  <Application>Microsoft Office PowerPoint</Application>
  <PresentationFormat>Apresentação no Ecrã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7" baseType="lpstr">
      <vt:lpstr>Forma de Onda</vt:lpstr>
      <vt:lpstr> </vt:lpstr>
      <vt:lpstr>A nossa visita de estudo</vt:lpstr>
      <vt:lpstr>Álbum de fotografias</vt:lpstr>
      <vt:lpstr>A Associação</vt:lpstr>
      <vt:lpstr>Álbum de Fotografias</vt:lpstr>
      <vt:lpstr>A Nossa Apreciação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Ana Carina</dc:creator>
  <cp:lastModifiedBy>Céu</cp:lastModifiedBy>
  <cp:revision>8</cp:revision>
  <dcterms:created xsi:type="dcterms:W3CDTF">2012-12-04T21:22:56Z</dcterms:created>
  <dcterms:modified xsi:type="dcterms:W3CDTF">2012-12-05T10:54:51Z</dcterms:modified>
</cp:coreProperties>
</file>